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1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1F9512-B78D-4686-9DF7-7032E340CC0F}" v="1141" dt="2020-08-21T04:43:48.1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67" d="100"/>
          <a:sy n="67" d="100"/>
        </p:scale>
        <p:origin x="4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ris, Lorenzo P." userId="S::lharris9686@slps.org::db16c020-f457-4551-8461-99a5c713f203" providerId="AD" clId="Web-{CB1F9512-B78D-4686-9DF7-7032E340CC0F}"/>
    <pc:docChg chg="modSld addMainMaster delMainMaster">
      <pc:chgData name="Harris, Lorenzo P." userId="S::lharris9686@slps.org::db16c020-f457-4551-8461-99a5c713f203" providerId="AD" clId="Web-{CB1F9512-B78D-4686-9DF7-7032E340CC0F}" dt="2020-08-21T04:43:47.543" v="1127" actId="20577"/>
      <pc:docMkLst>
        <pc:docMk/>
      </pc:docMkLst>
      <pc:sldChg chg="addSp delSp modSp mod setBg modClrScheme delDesignElem chgLayout">
        <pc:chgData name="Harris, Lorenzo P." userId="S::lharris9686@slps.org::db16c020-f457-4551-8461-99a5c713f203" providerId="AD" clId="Web-{CB1F9512-B78D-4686-9DF7-7032E340CC0F}" dt="2020-08-21T04:43:47.543" v="1127" actId="20577"/>
        <pc:sldMkLst>
          <pc:docMk/>
          <pc:sldMk cId="3402371617" sldId="256"/>
        </pc:sldMkLst>
        <pc:spChg chg="del mod ord">
          <ac:chgData name="Harris, Lorenzo P." userId="S::lharris9686@slps.org::db16c020-f457-4551-8461-99a5c713f203" providerId="AD" clId="Web-{CB1F9512-B78D-4686-9DF7-7032E340CC0F}" dt="2020-08-21T04:35:05.731" v="950"/>
          <ac:spMkLst>
            <pc:docMk/>
            <pc:sldMk cId="3402371617" sldId="256"/>
            <ac:spMk id="2" creationId="{00000000-0000-0000-0000-000000000000}"/>
          </ac:spMkLst>
        </pc:spChg>
        <pc:spChg chg="del mod ord">
          <ac:chgData name="Harris, Lorenzo P." userId="S::lharris9686@slps.org::db16c020-f457-4551-8461-99a5c713f203" providerId="AD" clId="Web-{CB1F9512-B78D-4686-9DF7-7032E340CC0F}" dt="2020-08-21T04:37:45.028" v="1052"/>
          <ac:spMkLst>
            <pc:docMk/>
            <pc:sldMk cId="3402371617" sldId="256"/>
            <ac:spMk id="3" creationId="{00000000-0000-0000-0000-000000000000}"/>
          </ac:spMkLst>
        </pc:spChg>
        <pc:spChg chg="add mod">
          <ac:chgData name="Harris, Lorenzo P." userId="S::lharris9686@slps.org::db16c020-f457-4551-8461-99a5c713f203" providerId="AD" clId="Web-{CB1F9512-B78D-4686-9DF7-7032E340CC0F}" dt="2020-08-21T04:42:17.778" v="1121" actId="1076"/>
          <ac:spMkLst>
            <pc:docMk/>
            <pc:sldMk cId="3402371617" sldId="256"/>
            <ac:spMk id="5" creationId="{41E4AFE6-E702-4E79-8816-011A2871055A}"/>
          </ac:spMkLst>
        </pc:spChg>
        <pc:spChg chg="add mod">
          <ac:chgData name="Harris, Lorenzo P." userId="S::lharris9686@slps.org::db16c020-f457-4551-8461-99a5c713f203" providerId="AD" clId="Web-{CB1F9512-B78D-4686-9DF7-7032E340CC0F}" dt="2020-08-21T04:41:52.090" v="1116" actId="1076"/>
          <ac:spMkLst>
            <pc:docMk/>
            <pc:sldMk cId="3402371617" sldId="256"/>
            <ac:spMk id="7" creationId="{45023C32-D367-41E6-8E06-87DCCD66F9B0}"/>
          </ac:spMkLst>
        </pc:spChg>
        <pc:spChg chg="add mod">
          <ac:chgData name="Harris, Lorenzo P." userId="S::lharris9686@slps.org::db16c020-f457-4551-8461-99a5c713f203" providerId="AD" clId="Web-{CB1F9512-B78D-4686-9DF7-7032E340CC0F}" dt="2020-08-21T04:41:56.622" v="1117" actId="1076"/>
          <ac:spMkLst>
            <pc:docMk/>
            <pc:sldMk cId="3402371617" sldId="256"/>
            <ac:spMk id="8" creationId="{8ACD251E-85C4-4C02-9623-989A0056E842}"/>
          </ac:spMkLst>
        </pc:spChg>
        <pc:spChg chg="add mod">
          <ac:chgData name="Harris, Lorenzo P." userId="S::lharris9686@slps.org::db16c020-f457-4551-8461-99a5c713f203" providerId="AD" clId="Web-{CB1F9512-B78D-4686-9DF7-7032E340CC0F}" dt="2020-08-21T04:41:19.356" v="1109" actId="1076"/>
          <ac:spMkLst>
            <pc:docMk/>
            <pc:sldMk cId="3402371617" sldId="256"/>
            <ac:spMk id="10" creationId="{473FFE75-EAFB-47A6-A8B2-E106A732A8A8}"/>
          </ac:spMkLst>
        </pc:spChg>
        <pc:spChg chg="add mod">
          <ac:chgData name="Harris, Lorenzo P." userId="S::lharris9686@slps.org::db16c020-f457-4551-8461-99a5c713f203" providerId="AD" clId="Web-{CB1F9512-B78D-4686-9DF7-7032E340CC0F}" dt="2020-08-21T04:42:01.684" v="1118" actId="1076"/>
          <ac:spMkLst>
            <pc:docMk/>
            <pc:sldMk cId="3402371617" sldId="256"/>
            <ac:spMk id="11" creationId="{ECC4602A-0995-4A6F-922B-8A53D334BD7F}"/>
          </ac:spMkLst>
        </pc:spChg>
        <pc:spChg chg="add mod">
          <ac:chgData name="Harris, Lorenzo P." userId="S::lharris9686@slps.org::db16c020-f457-4551-8461-99a5c713f203" providerId="AD" clId="Web-{CB1F9512-B78D-4686-9DF7-7032E340CC0F}" dt="2020-08-21T04:42:08.809" v="1120" actId="1076"/>
          <ac:spMkLst>
            <pc:docMk/>
            <pc:sldMk cId="3402371617" sldId="256"/>
            <ac:spMk id="12" creationId="{DC807FF3-84F8-43B7-81D3-13A530CB5F74}"/>
          </ac:spMkLst>
        </pc:spChg>
        <pc:spChg chg="add mod">
          <ac:chgData name="Harris, Lorenzo P." userId="S::lharris9686@slps.org::db16c020-f457-4551-8461-99a5c713f203" providerId="AD" clId="Web-{CB1F9512-B78D-4686-9DF7-7032E340CC0F}" dt="2020-08-21T04:42:20.965" v="1122" actId="1076"/>
          <ac:spMkLst>
            <pc:docMk/>
            <pc:sldMk cId="3402371617" sldId="256"/>
            <ac:spMk id="13" creationId="{9C703DF5-7E91-4462-95BE-AA1C0CB6A8C7}"/>
          </ac:spMkLst>
        </pc:spChg>
        <pc:spChg chg="add mod">
          <ac:chgData name="Harris, Lorenzo P." userId="S::lharris9686@slps.org::db16c020-f457-4551-8461-99a5c713f203" providerId="AD" clId="Web-{CB1F9512-B78D-4686-9DF7-7032E340CC0F}" dt="2020-08-21T04:43:15.981" v="1125"/>
          <ac:spMkLst>
            <pc:docMk/>
            <pc:sldMk cId="3402371617" sldId="256"/>
            <ac:spMk id="14" creationId="{0BC2647D-B13F-4BCF-BC2B-CA8EDF9F1ED6}"/>
          </ac:spMkLst>
        </pc:spChg>
        <pc:spChg chg="add del mod">
          <ac:chgData name="Harris, Lorenzo P." userId="S::lharris9686@slps.org::db16c020-f457-4551-8461-99a5c713f203" providerId="AD" clId="Web-{CB1F9512-B78D-4686-9DF7-7032E340CC0F}" dt="2020-08-21T04:35:09.637" v="951"/>
          <ac:spMkLst>
            <pc:docMk/>
            <pc:sldMk cId="3402371617" sldId="256"/>
            <ac:spMk id="16" creationId="{4950564C-0ED5-4A59-A284-DB196A1746AA}"/>
          </ac:spMkLst>
        </pc:spChg>
        <pc:spChg chg="add">
          <ac:chgData name="Harris, Lorenzo P." userId="S::lharris9686@slps.org::db16c020-f457-4551-8461-99a5c713f203" providerId="AD" clId="Web-{CB1F9512-B78D-4686-9DF7-7032E340CC0F}" dt="2020-08-21T04:35:46.153" v="954"/>
          <ac:spMkLst>
            <pc:docMk/>
            <pc:sldMk cId="3402371617" sldId="256"/>
            <ac:spMk id="17" creationId="{C885E190-58DD-42DD-A4A8-401E15C92A52}"/>
          </ac:spMkLst>
        </pc:spChg>
        <pc:spChg chg="add del">
          <ac:chgData name="Harris, Lorenzo P." userId="S::lharris9686@slps.org::db16c020-f457-4551-8461-99a5c713f203" providerId="AD" clId="Web-{CB1F9512-B78D-4686-9DF7-7032E340CC0F}" dt="2020-08-21T04:35:35.856" v="952"/>
          <ac:spMkLst>
            <pc:docMk/>
            <pc:sldMk cId="3402371617" sldId="256"/>
            <ac:spMk id="19" creationId="{3A397E3E-B90C-4D82-BAAA-36F7AC6A4565}"/>
          </ac:spMkLst>
        </pc:spChg>
        <pc:spChg chg="add mod">
          <ac:chgData name="Harris, Lorenzo P." userId="S::lharris9686@slps.org::db16c020-f457-4551-8461-99a5c713f203" providerId="AD" clId="Web-{CB1F9512-B78D-4686-9DF7-7032E340CC0F}" dt="2020-08-21T04:41:44.918" v="1114" actId="1076"/>
          <ac:spMkLst>
            <pc:docMk/>
            <pc:sldMk cId="3402371617" sldId="256"/>
            <ac:spMk id="20" creationId="{1993D8B4-1F42-45A7-9EBA-0052D605A276}"/>
          </ac:spMkLst>
        </pc:spChg>
        <pc:spChg chg="add mod">
          <ac:chgData name="Harris, Lorenzo P." userId="S::lharris9686@slps.org::db16c020-f457-4551-8461-99a5c713f203" providerId="AD" clId="Web-{CB1F9512-B78D-4686-9DF7-7032E340CC0F}" dt="2020-08-21T04:43:47.543" v="1127" actId="20577"/>
          <ac:spMkLst>
            <pc:docMk/>
            <pc:sldMk cId="3402371617" sldId="256"/>
            <ac:spMk id="24" creationId="{318BCA76-49CA-4B5B-BF56-DECB19CC9210}"/>
          </ac:spMkLst>
        </pc:spChg>
        <pc:spChg chg="add del">
          <ac:chgData name="Harris, Lorenzo P." userId="S::lharris9686@slps.org::db16c020-f457-4551-8461-99a5c713f203" providerId="AD" clId="Web-{CB1F9512-B78D-4686-9DF7-7032E340CC0F}" dt="2020-08-21T04:35:35.856" v="952"/>
          <ac:spMkLst>
            <pc:docMk/>
            <pc:sldMk cId="3402371617" sldId="256"/>
            <ac:spMk id="25" creationId="{8DE96824-E506-4448-8704-5EC7BF7BC51B}"/>
          </ac:spMkLst>
        </pc:spChg>
        <pc:spChg chg="add del">
          <ac:chgData name="Harris, Lorenzo P." userId="S::lharris9686@slps.org::db16c020-f457-4551-8461-99a5c713f203" providerId="AD" clId="Web-{CB1F9512-B78D-4686-9DF7-7032E340CC0F}" dt="2020-08-21T04:39:54.809" v="1090"/>
          <ac:spMkLst>
            <pc:docMk/>
            <pc:sldMk cId="3402371617" sldId="256"/>
            <ac:spMk id="26" creationId="{4B24CAC4-4DB6-4799-858E-AF5B17F812D4}"/>
          </ac:spMkLst>
        </pc:spChg>
        <pc:grpChg chg="add del">
          <ac:chgData name="Harris, Lorenzo P." userId="S::lharris9686@slps.org::db16c020-f457-4551-8461-99a5c713f203" providerId="AD" clId="Web-{CB1F9512-B78D-4686-9DF7-7032E340CC0F}" dt="2020-08-21T04:35:35.856" v="952"/>
          <ac:grpSpMkLst>
            <pc:docMk/>
            <pc:sldMk cId="3402371617" sldId="256"/>
            <ac:grpSpMk id="21" creationId="{33F35CE5-6CA7-4309-88BC-D7436FD3AB56}"/>
          </ac:grpSpMkLst>
        </pc:grpChg>
        <pc:picChg chg="add mod">
          <ac:chgData name="Harris, Lorenzo P." userId="S::lharris9686@slps.org::db16c020-f457-4551-8461-99a5c713f203" providerId="AD" clId="Web-{CB1F9512-B78D-4686-9DF7-7032E340CC0F}" dt="2020-08-21T04:42:05.200" v="1119" actId="1076"/>
          <ac:picMkLst>
            <pc:docMk/>
            <pc:sldMk cId="3402371617" sldId="256"/>
            <ac:picMk id="4" creationId="{6F4C30CA-05D6-4FEA-AA60-20489417E4BE}"/>
          </ac:picMkLst>
        </pc:picChg>
      </pc:sldChg>
      <pc:sldMasterChg chg="del delSldLayout">
        <pc:chgData name="Harris, Lorenzo P." userId="S::lharris9686@slps.org::db16c020-f457-4551-8461-99a5c713f203" providerId="AD" clId="Web-{CB1F9512-B78D-4686-9DF7-7032E340CC0F}" dt="2020-08-21T04:34:46.637" v="948"/>
        <pc:sldMasterMkLst>
          <pc:docMk/>
          <pc:sldMasterMk cId="0" sldId="2147483648"/>
        </pc:sldMasterMkLst>
        <pc:sldLayoutChg chg="del">
          <pc:chgData name="Harris, Lorenzo P." userId="S::lharris9686@slps.org::db16c020-f457-4551-8461-99a5c713f203" providerId="AD" clId="Web-{CB1F9512-B78D-4686-9DF7-7032E340CC0F}" dt="2020-08-21T04:34:46.637" v="948"/>
          <pc:sldLayoutMkLst>
            <pc:docMk/>
            <pc:sldMasterMk cId="0" sldId="2147483648"/>
            <pc:sldLayoutMk cId="0" sldId="2147483649"/>
          </pc:sldLayoutMkLst>
        </pc:sldLayoutChg>
        <pc:sldLayoutChg chg="del">
          <pc:chgData name="Harris, Lorenzo P." userId="S::lharris9686@slps.org::db16c020-f457-4551-8461-99a5c713f203" providerId="AD" clId="Web-{CB1F9512-B78D-4686-9DF7-7032E340CC0F}" dt="2020-08-21T04:34:46.637" v="948"/>
          <pc:sldLayoutMkLst>
            <pc:docMk/>
            <pc:sldMasterMk cId="0" sldId="2147483648"/>
            <pc:sldLayoutMk cId="0" sldId="2147483650"/>
          </pc:sldLayoutMkLst>
        </pc:sldLayoutChg>
        <pc:sldLayoutChg chg="del">
          <pc:chgData name="Harris, Lorenzo P." userId="S::lharris9686@slps.org::db16c020-f457-4551-8461-99a5c713f203" providerId="AD" clId="Web-{CB1F9512-B78D-4686-9DF7-7032E340CC0F}" dt="2020-08-21T04:34:46.637" v="948"/>
          <pc:sldLayoutMkLst>
            <pc:docMk/>
            <pc:sldMasterMk cId="0" sldId="2147483648"/>
            <pc:sldLayoutMk cId="0" sldId="2147483651"/>
          </pc:sldLayoutMkLst>
        </pc:sldLayoutChg>
        <pc:sldLayoutChg chg="del">
          <pc:chgData name="Harris, Lorenzo P." userId="S::lharris9686@slps.org::db16c020-f457-4551-8461-99a5c713f203" providerId="AD" clId="Web-{CB1F9512-B78D-4686-9DF7-7032E340CC0F}" dt="2020-08-21T04:34:46.637" v="948"/>
          <pc:sldLayoutMkLst>
            <pc:docMk/>
            <pc:sldMasterMk cId="0" sldId="2147483648"/>
            <pc:sldLayoutMk cId="0" sldId="2147483652"/>
          </pc:sldLayoutMkLst>
        </pc:sldLayoutChg>
        <pc:sldLayoutChg chg="del">
          <pc:chgData name="Harris, Lorenzo P." userId="S::lharris9686@slps.org::db16c020-f457-4551-8461-99a5c713f203" providerId="AD" clId="Web-{CB1F9512-B78D-4686-9DF7-7032E340CC0F}" dt="2020-08-21T04:34:46.637" v="948"/>
          <pc:sldLayoutMkLst>
            <pc:docMk/>
            <pc:sldMasterMk cId="0" sldId="2147483648"/>
            <pc:sldLayoutMk cId="0" sldId="2147483653"/>
          </pc:sldLayoutMkLst>
        </pc:sldLayoutChg>
        <pc:sldLayoutChg chg="del">
          <pc:chgData name="Harris, Lorenzo P." userId="S::lharris9686@slps.org::db16c020-f457-4551-8461-99a5c713f203" providerId="AD" clId="Web-{CB1F9512-B78D-4686-9DF7-7032E340CC0F}" dt="2020-08-21T04:34:46.637" v="948"/>
          <pc:sldLayoutMkLst>
            <pc:docMk/>
            <pc:sldMasterMk cId="0" sldId="2147483648"/>
            <pc:sldLayoutMk cId="0" sldId="2147483654"/>
          </pc:sldLayoutMkLst>
        </pc:sldLayoutChg>
        <pc:sldLayoutChg chg="del">
          <pc:chgData name="Harris, Lorenzo P." userId="S::lharris9686@slps.org::db16c020-f457-4551-8461-99a5c713f203" providerId="AD" clId="Web-{CB1F9512-B78D-4686-9DF7-7032E340CC0F}" dt="2020-08-21T04:34:46.637" v="948"/>
          <pc:sldLayoutMkLst>
            <pc:docMk/>
            <pc:sldMasterMk cId="0" sldId="2147483648"/>
            <pc:sldLayoutMk cId="0" sldId="2147483655"/>
          </pc:sldLayoutMkLst>
        </pc:sldLayoutChg>
        <pc:sldLayoutChg chg="del">
          <pc:chgData name="Harris, Lorenzo P." userId="S::lharris9686@slps.org::db16c020-f457-4551-8461-99a5c713f203" providerId="AD" clId="Web-{CB1F9512-B78D-4686-9DF7-7032E340CC0F}" dt="2020-08-21T04:34:46.637" v="948"/>
          <pc:sldLayoutMkLst>
            <pc:docMk/>
            <pc:sldMasterMk cId="0" sldId="2147483648"/>
            <pc:sldLayoutMk cId="0" sldId="2147483656"/>
          </pc:sldLayoutMkLst>
        </pc:sldLayoutChg>
        <pc:sldLayoutChg chg="del">
          <pc:chgData name="Harris, Lorenzo P." userId="S::lharris9686@slps.org::db16c020-f457-4551-8461-99a5c713f203" providerId="AD" clId="Web-{CB1F9512-B78D-4686-9DF7-7032E340CC0F}" dt="2020-08-21T04:34:46.637" v="948"/>
          <pc:sldLayoutMkLst>
            <pc:docMk/>
            <pc:sldMasterMk cId="0" sldId="2147483648"/>
            <pc:sldLayoutMk cId="0" sldId="2147483657"/>
          </pc:sldLayoutMkLst>
        </pc:sldLayoutChg>
        <pc:sldLayoutChg chg="del">
          <pc:chgData name="Harris, Lorenzo P." userId="S::lharris9686@slps.org::db16c020-f457-4551-8461-99a5c713f203" providerId="AD" clId="Web-{CB1F9512-B78D-4686-9DF7-7032E340CC0F}" dt="2020-08-21T04:34:46.637" v="948"/>
          <pc:sldLayoutMkLst>
            <pc:docMk/>
            <pc:sldMasterMk cId="0" sldId="2147483648"/>
            <pc:sldLayoutMk cId="0" sldId="2147483658"/>
          </pc:sldLayoutMkLst>
        </pc:sldLayoutChg>
        <pc:sldLayoutChg chg="del">
          <pc:chgData name="Harris, Lorenzo P." userId="S::lharris9686@slps.org::db16c020-f457-4551-8461-99a5c713f203" providerId="AD" clId="Web-{CB1F9512-B78D-4686-9DF7-7032E340CC0F}" dt="2020-08-21T04:34:46.637" v="948"/>
          <pc:sldLayoutMkLst>
            <pc:docMk/>
            <pc:sldMasterMk cId="0" sldId="2147483648"/>
            <pc:sldLayoutMk cId="0" sldId="2147483659"/>
          </pc:sldLayoutMkLst>
        </pc:sldLayoutChg>
        <pc:sldLayoutChg chg="del">
          <pc:chgData name="Harris, Lorenzo P." userId="S::lharris9686@slps.org::db16c020-f457-4551-8461-99a5c713f203" providerId="AD" clId="Web-{CB1F9512-B78D-4686-9DF7-7032E340CC0F}" dt="2020-08-21T04:34:46.637" v="948"/>
          <pc:sldLayoutMkLst>
            <pc:docMk/>
            <pc:sldMasterMk cId="0" sldId="2147483648"/>
            <pc:sldLayoutMk cId="0" sldId="2147483660"/>
          </pc:sldLayoutMkLst>
        </pc:sldLayoutChg>
        <pc:sldLayoutChg chg="del">
          <pc:chgData name="Harris, Lorenzo P." userId="S::lharris9686@slps.org::db16c020-f457-4551-8461-99a5c713f203" providerId="AD" clId="Web-{CB1F9512-B78D-4686-9DF7-7032E340CC0F}" dt="2020-08-21T04:34:46.637" v="948"/>
          <pc:sldLayoutMkLst>
            <pc:docMk/>
            <pc:sldMasterMk cId="0" sldId="2147483648"/>
            <pc:sldLayoutMk cId="0" sldId="2147483661"/>
          </pc:sldLayoutMkLst>
        </pc:sldLayoutChg>
        <pc:sldLayoutChg chg="del">
          <pc:chgData name="Harris, Lorenzo P." userId="S::lharris9686@slps.org::db16c020-f457-4551-8461-99a5c713f203" providerId="AD" clId="Web-{CB1F9512-B78D-4686-9DF7-7032E340CC0F}" dt="2020-08-21T04:34:46.637" v="948"/>
          <pc:sldLayoutMkLst>
            <pc:docMk/>
            <pc:sldMasterMk cId="0" sldId="2147483648"/>
            <pc:sldLayoutMk cId="0" sldId="2147483663"/>
          </pc:sldLayoutMkLst>
        </pc:sldLayoutChg>
        <pc:sldLayoutChg chg="del">
          <pc:chgData name="Harris, Lorenzo P." userId="S::lharris9686@slps.org::db16c020-f457-4551-8461-99a5c713f203" providerId="AD" clId="Web-{CB1F9512-B78D-4686-9DF7-7032E340CC0F}" dt="2020-08-21T04:34:46.637" v="948"/>
          <pc:sldLayoutMkLst>
            <pc:docMk/>
            <pc:sldMasterMk cId="0" sldId="2147483648"/>
            <pc:sldLayoutMk cId="0" sldId="2147483666"/>
          </pc:sldLayoutMkLst>
        </pc:sldLayoutChg>
        <pc:sldLayoutChg chg="del">
          <pc:chgData name="Harris, Lorenzo P." userId="S::lharris9686@slps.org::db16c020-f457-4551-8461-99a5c713f203" providerId="AD" clId="Web-{CB1F9512-B78D-4686-9DF7-7032E340CC0F}" dt="2020-08-21T04:34:46.637" v="948"/>
          <pc:sldLayoutMkLst>
            <pc:docMk/>
            <pc:sldMasterMk cId="0" sldId="2147483648"/>
            <pc:sldLayoutMk cId="0" sldId="2147483667"/>
          </pc:sldLayoutMkLst>
        </pc:sldLayoutChg>
        <pc:sldLayoutChg chg="del">
          <pc:chgData name="Harris, Lorenzo P." userId="S::lharris9686@slps.org::db16c020-f457-4551-8461-99a5c713f203" providerId="AD" clId="Web-{CB1F9512-B78D-4686-9DF7-7032E340CC0F}" dt="2020-08-21T04:34:46.637" v="948"/>
          <pc:sldLayoutMkLst>
            <pc:docMk/>
            <pc:sldMasterMk cId="0" sldId="2147483648"/>
            <pc:sldLayoutMk cId="0" sldId="2147483668"/>
          </pc:sldLayoutMkLst>
        </pc:sldLayoutChg>
      </pc:sldMasterChg>
      <pc:sldMasterChg chg="add del addSldLayout delSldLayout modSldLayout">
        <pc:chgData name="Harris, Lorenzo P." userId="S::lharris9686@slps.org::db16c020-f457-4551-8461-99a5c713f203" providerId="AD" clId="Web-{CB1F9512-B78D-4686-9DF7-7032E340CC0F}" dt="2020-08-21T04:34:57.012" v="949"/>
        <pc:sldMasterMkLst>
          <pc:docMk/>
          <pc:sldMasterMk cId="2384175697" sldId="2147483669"/>
        </pc:sldMasterMkLst>
        <pc:sldLayoutChg chg="add del mod replId">
          <pc:chgData name="Harris, Lorenzo P." userId="S::lharris9686@slps.org::db16c020-f457-4551-8461-99a5c713f203" providerId="AD" clId="Web-{CB1F9512-B78D-4686-9DF7-7032E340CC0F}" dt="2020-08-21T04:34:57.012" v="949"/>
          <pc:sldLayoutMkLst>
            <pc:docMk/>
            <pc:sldMasterMk cId="2384175697" sldId="2147483669"/>
            <pc:sldLayoutMk cId="1944585109" sldId="2147483670"/>
          </pc:sldLayoutMkLst>
        </pc:sldLayoutChg>
        <pc:sldLayoutChg chg="add del mod replId">
          <pc:chgData name="Harris, Lorenzo P." userId="S::lharris9686@slps.org::db16c020-f457-4551-8461-99a5c713f203" providerId="AD" clId="Web-{CB1F9512-B78D-4686-9DF7-7032E340CC0F}" dt="2020-08-21T04:34:57.012" v="949"/>
          <pc:sldLayoutMkLst>
            <pc:docMk/>
            <pc:sldMasterMk cId="2384175697" sldId="2147483669"/>
            <pc:sldLayoutMk cId="1506568732" sldId="2147483671"/>
          </pc:sldLayoutMkLst>
        </pc:sldLayoutChg>
        <pc:sldLayoutChg chg="add del mod replId">
          <pc:chgData name="Harris, Lorenzo P." userId="S::lharris9686@slps.org::db16c020-f457-4551-8461-99a5c713f203" providerId="AD" clId="Web-{CB1F9512-B78D-4686-9DF7-7032E340CC0F}" dt="2020-08-21T04:34:57.012" v="949"/>
          <pc:sldLayoutMkLst>
            <pc:docMk/>
            <pc:sldMasterMk cId="2384175697" sldId="2147483669"/>
            <pc:sldLayoutMk cId="1870579060" sldId="2147483672"/>
          </pc:sldLayoutMkLst>
        </pc:sldLayoutChg>
        <pc:sldLayoutChg chg="add del mod replId">
          <pc:chgData name="Harris, Lorenzo P." userId="S::lharris9686@slps.org::db16c020-f457-4551-8461-99a5c713f203" providerId="AD" clId="Web-{CB1F9512-B78D-4686-9DF7-7032E340CC0F}" dt="2020-08-21T04:34:57.012" v="949"/>
          <pc:sldLayoutMkLst>
            <pc:docMk/>
            <pc:sldMasterMk cId="2384175697" sldId="2147483669"/>
            <pc:sldLayoutMk cId="3532693752" sldId="2147483673"/>
          </pc:sldLayoutMkLst>
        </pc:sldLayoutChg>
        <pc:sldLayoutChg chg="add del mod replId">
          <pc:chgData name="Harris, Lorenzo P." userId="S::lharris9686@slps.org::db16c020-f457-4551-8461-99a5c713f203" providerId="AD" clId="Web-{CB1F9512-B78D-4686-9DF7-7032E340CC0F}" dt="2020-08-21T04:34:57.012" v="949"/>
          <pc:sldLayoutMkLst>
            <pc:docMk/>
            <pc:sldMasterMk cId="2384175697" sldId="2147483669"/>
            <pc:sldLayoutMk cId="1862060547" sldId="2147483674"/>
          </pc:sldLayoutMkLst>
        </pc:sldLayoutChg>
        <pc:sldLayoutChg chg="add del mod replId">
          <pc:chgData name="Harris, Lorenzo P." userId="S::lharris9686@slps.org::db16c020-f457-4551-8461-99a5c713f203" providerId="AD" clId="Web-{CB1F9512-B78D-4686-9DF7-7032E340CC0F}" dt="2020-08-21T04:34:57.012" v="949"/>
          <pc:sldLayoutMkLst>
            <pc:docMk/>
            <pc:sldMasterMk cId="2384175697" sldId="2147483669"/>
            <pc:sldLayoutMk cId="62309525" sldId="2147483675"/>
          </pc:sldLayoutMkLst>
        </pc:sldLayoutChg>
        <pc:sldLayoutChg chg="add del mod replId">
          <pc:chgData name="Harris, Lorenzo P." userId="S::lharris9686@slps.org::db16c020-f457-4551-8461-99a5c713f203" providerId="AD" clId="Web-{CB1F9512-B78D-4686-9DF7-7032E340CC0F}" dt="2020-08-21T04:34:57.012" v="949"/>
          <pc:sldLayoutMkLst>
            <pc:docMk/>
            <pc:sldMasterMk cId="2384175697" sldId="2147483669"/>
            <pc:sldLayoutMk cId="1859905918" sldId="2147483676"/>
          </pc:sldLayoutMkLst>
        </pc:sldLayoutChg>
        <pc:sldLayoutChg chg="add del mod replId">
          <pc:chgData name="Harris, Lorenzo P." userId="S::lharris9686@slps.org::db16c020-f457-4551-8461-99a5c713f203" providerId="AD" clId="Web-{CB1F9512-B78D-4686-9DF7-7032E340CC0F}" dt="2020-08-21T04:34:57.012" v="949"/>
          <pc:sldLayoutMkLst>
            <pc:docMk/>
            <pc:sldMasterMk cId="2384175697" sldId="2147483669"/>
            <pc:sldLayoutMk cId="428515896" sldId="2147483677"/>
          </pc:sldLayoutMkLst>
        </pc:sldLayoutChg>
        <pc:sldLayoutChg chg="add del mod replId">
          <pc:chgData name="Harris, Lorenzo P." userId="S::lharris9686@slps.org::db16c020-f457-4551-8461-99a5c713f203" providerId="AD" clId="Web-{CB1F9512-B78D-4686-9DF7-7032E340CC0F}" dt="2020-08-21T04:34:57.012" v="949"/>
          <pc:sldLayoutMkLst>
            <pc:docMk/>
            <pc:sldMasterMk cId="2384175697" sldId="2147483669"/>
            <pc:sldLayoutMk cId="3044205272" sldId="2147483678"/>
          </pc:sldLayoutMkLst>
        </pc:sldLayoutChg>
        <pc:sldLayoutChg chg="add del mod replId">
          <pc:chgData name="Harris, Lorenzo P." userId="S::lharris9686@slps.org::db16c020-f457-4551-8461-99a5c713f203" providerId="AD" clId="Web-{CB1F9512-B78D-4686-9DF7-7032E340CC0F}" dt="2020-08-21T04:34:57.012" v="949"/>
          <pc:sldLayoutMkLst>
            <pc:docMk/>
            <pc:sldMasterMk cId="2384175697" sldId="2147483669"/>
            <pc:sldLayoutMk cId="1050786895" sldId="2147483679"/>
          </pc:sldLayoutMkLst>
        </pc:sldLayoutChg>
        <pc:sldLayoutChg chg="add del mod replId">
          <pc:chgData name="Harris, Lorenzo P." userId="S::lharris9686@slps.org::db16c020-f457-4551-8461-99a5c713f203" providerId="AD" clId="Web-{CB1F9512-B78D-4686-9DF7-7032E340CC0F}" dt="2020-08-21T04:34:57.012" v="949"/>
          <pc:sldLayoutMkLst>
            <pc:docMk/>
            <pc:sldMasterMk cId="2384175697" sldId="2147483669"/>
            <pc:sldLayoutMk cId="3582955108" sldId="2147483680"/>
          </pc:sldLayoutMkLst>
        </pc:sldLayoutChg>
      </pc:sldMasterChg>
      <pc:sldMasterChg chg="add del addSldLayout delSldLayout">
        <pc:chgData name="Harris, Lorenzo P." userId="S::lharris9686@slps.org::db16c020-f457-4551-8461-99a5c713f203" providerId="AD" clId="Web-{CB1F9512-B78D-4686-9DF7-7032E340CC0F}" dt="2020-08-21T04:35:35.856" v="952"/>
        <pc:sldMasterMkLst>
          <pc:docMk/>
          <pc:sldMasterMk cId="3334824171" sldId="2147483720"/>
        </pc:sldMasterMkLst>
        <pc:sldLayoutChg chg="add del">
          <pc:chgData name="Harris, Lorenzo P." userId="S::lharris9686@slps.org::db16c020-f457-4551-8461-99a5c713f203" providerId="AD" clId="Web-{CB1F9512-B78D-4686-9DF7-7032E340CC0F}" dt="2020-08-21T04:35:35.856" v="952"/>
          <pc:sldLayoutMkLst>
            <pc:docMk/>
            <pc:sldMasterMk cId="3334824171" sldId="2147483720"/>
            <pc:sldLayoutMk cId="1329508130" sldId="2147483709"/>
          </pc:sldLayoutMkLst>
        </pc:sldLayoutChg>
        <pc:sldLayoutChg chg="add del">
          <pc:chgData name="Harris, Lorenzo P." userId="S::lharris9686@slps.org::db16c020-f457-4551-8461-99a5c713f203" providerId="AD" clId="Web-{CB1F9512-B78D-4686-9DF7-7032E340CC0F}" dt="2020-08-21T04:35:35.856" v="952"/>
          <pc:sldLayoutMkLst>
            <pc:docMk/>
            <pc:sldMasterMk cId="3334824171" sldId="2147483720"/>
            <pc:sldLayoutMk cId="1714289243" sldId="2147483710"/>
          </pc:sldLayoutMkLst>
        </pc:sldLayoutChg>
        <pc:sldLayoutChg chg="add del">
          <pc:chgData name="Harris, Lorenzo P." userId="S::lharris9686@slps.org::db16c020-f457-4551-8461-99a5c713f203" providerId="AD" clId="Web-{CB1F9512-B78D-4686-9DF7-7032E340CC0F}" dt="2020-08-21T04:35:35.856" v="952"/>
          <pc:sldLayoutMkLst>
            <pc:docMk/>
            <pc:sldMasterMk cId="3334824171" sldId="2147483720"/>
            <pc:sldLayoutMk cId="841001864" sldId="2147483711"/>
          </pc:sldLayoutMkLst>
        </pc:sldLayoutChg>
        <pc:sldLayoutChg chg="add del">
          <pc:chgData name="Harris, Lorenzo P." userId="S::lharris9686@slps.org::db16c020-f457-4551-8461-99a5c713f203" providerId="AD" clId="Web-{CB1F9512-B78D-4686-9DF7-7032E340CC0F}" dt="2020-08-21T04:35:35.856" v="952"/>
          <pc:sldLayoutMkLst>
            <pc:docMk/>
            <pc:sldMasterMk cId="3334824171" sldId="2147483720"/>
            <pc:sldLayoutMk cId="2840616202" sldId="2147483712"/>
          </pc:sldLayoutMkLst>
        </pc:sldLayoutChg>
        <pc:sldLayoutChg chg="add del">
          <pc:chgData name="Harris, Lorenzo P." userId="S::lharris9686@slps.org::db16c020-f457-4551-8461-99a5c713f203" providerId="AD" clId="Web-{CB1F9512-B78D-4686-9DF7-7032E340CC0F}" dt="2020-08-21T04:35:35.856" v="952"/>
          <pc:sldLayoutMkLst>
            <pc:docMk/>
            <pc:sldMasterMk cId="3334824171" sldId="2147483720"/>
            <pc:sldLayoutMk cId="3362392870" sldId="2147483713"/>
          </pc:sldLayoutMkLst>
        </pc:sldLayoutChg>
        <pc:sldLayoutChg chg="add del">
          <pc:chgData name="Harris, Lorenzo P." userId="S::lharris9686@slps.org::db16c020-f457-4551-8461-99a5c713f203" providerId="AD" clId="Web-{CB1F9512-B78D-4686-9DF7-7032E340CC0F}" dt="2020-08-21T04:35:35.856" v="952"/>
          <pc:sldLayoutMkLst>
            <pc:docMk/>
            <pc:sldMasterMk cId="3334824171" sldId="2147483720"/>
            <pc:sldLayoutMk cId="4207176400" sldId="2147483714"/>
          </pc:sldLayoutMkLst>
        </pc:sldLayoutChg>
        <pc:sldLayoutChg chg="add del">
          <pc:chgData name="Harris, Lorenzo P." userId="S::lharris9686@slps.org::db16c020-f457-4551-8461-99a5c713f203" providerId="AD" clId="Web-{CB1F9512-B78D-4686-9DF7-7032E340CC0F}" dt="2020-08-21T04:35:35.856" v="952"/>
          <pc:sldLayoutMkLst>
            <pc:docMk/>
            <pc:sldMasterMk cId="3334824171" sldId="2147483720"/>
            <pc:sldLayoutMk cId="1049030299" sldId="2147483715"/>
          </pc:sldLayoutMkLst>
        </pc:sldLayoutChg>
        <pc:sldLayoutChg chg="add del">
          <pc:chgData name="Harris, Lorenzo P." userId="S::lharris9686@slps.org::db16c020-f457-4551-8461-99a5c713f203" providerId="AD" clId="Web-{CB1F9512-B78D-4686-9DF7-7032E340CC0F}" dt="2020-08-21T04:35:35.856" v="952"/>
          <pc:sldLayoutMkLst>
            <pc:docMk/>
            <pc:sldMasterMk cId="3334824171" sldId="2147483720"/>
            <pc:sldLayoutMk cId="3499290606" sldId="2147483716"/>
          </pc:sldLayoutMkLst>
        </pc:sldLayoutChg>
        <pc:sldLayoutChg chg="add del">
          <pc:chgData name="Harris, Lorenzo P." userId="S::lharris9686@slps.org::db16c020-f457-4551-8461-99a5c713f203" providerId="AD" clId="Web-{CB1F9512-B78D-4686-9DF7-7032E340CC0F}" dt="2020-08-21T04:35:35.856" v="952"/>
          <pc:sldLayoutMkLst>
            <pc:docMk/>
            <pc:sldMasterMk cId="3334824171" sldId="2147483720"/>
            <pc:sldLayoutMk cId="719229015" sldId="2147483717"/>
          </pc:sldLayoutMkLst>
        </pc:sldLayoutChg>
        <pc:sldLayoutChg chg="add del">
          <pc:chgData name="Harris, Lorenzo P." userId="S::lharris9686@slps.org::db16c020-f457-4551-8461-99a5c713f203" providerId="AD" clId="Web-{CB1F9512-B78D-4686-9DF7-7032E340CC0F}" dt="2020-08-21T04:35:35.856" v="952"/>
          <pc:sldLayoutMkLst>
            <pc:docMk/>
            <pc:sldMasterMk cId="3334824171" sldId="2147483720"/>
            <pc:sldLayoutMk cId="1994028381" sldId="2147483718"/>
          </pc:sldLayoutMkLst>
        </pc:sldLayoutChg>
        <pc:sldLayoutChg chg="add del">
          <pc:chgData name="Harris, Lorenzo P." userId="S::lharris9686@slps.org::db16c020-f457-4551-8461-99a5c713f203" providerId="AD" clId="Web-{CB1F9512-B78D-4686-9DF7-7032E340CC0F}" dt="2020-08-21T04:35:35.856" v="952"/>
          <pc:sldLayoutMkLst>
            <pc:docMk/>
            <pc:sldMasterMk cId="3334824171" sldId="2147483720"/>
            <pc:sldLayoutMk cId="743277363" sldId="2147483719"/>
          </pc:sldLayoutMkLst>
        </pc:sldLayoutChg>
      </pc:sldMasterChg>
      <pc:sldMasterChg chg="add addSldLayout modSldLayout">
        <pc:chgData name="Harris, Lorenzo P." userId="S::lharris9686@slps.org::db16c020-f457-4551-8461-99a5c713f203" providerId="AD" clId="Web-{CB1F9512-B78D-4686-9DF7-7032E340CC0F}" dt="2020-08-21T04:35:35.856" v="952"/>
        <pc:sldMasterMkLst>
          <pc:docMk/>
          <pc:sldMasterMk cId="1533920581" sldId="2147483721"/>
        </pc:sldMasterMkLst>
        <pc:sldLayoutChg chg="add mod replId">
          <pc:chgData name="Harris, Lorenzo P." userId="S::lharris9686@slps.org::db16c020-f457-4551-8461-99a5c713f203" providerId="AD" clId="Web-{CB1F9512-B78D-4686-9DF7-7032E340CC0F}" dt="2020-08-21T04:35:35.856" v="952"/>
          <pc:sldLayoutMkLst>
            <pc:docMk/>
            <pc:sldMasterMk cId="1533920581" sldId="2147483721"/>
            <pc:sldLayoutMk cId="1591975268" sldId="2147483722"/>
          </pc:sldLayoutMkLst>
        </pc:sldLayoutChg>
        <pc:sldLayoutChg chg="add mod replId">
          <pc:chgData name="Harris, Lorenzo P." userId="S::lharris9686@slps.org::db16c020-f457-4551-8461-99a5c713f203" providerId="AD" clId="Web-{CB1F9512-B78D-4686-9DF7-7032E340CC0F}" dt="2020-08-21T04:35:35.856" v="952"/>
          <pc:sldLayoutMkLst>
            <pc:docMk/>
            <pc:sldMasterMk cId="1533920581" sldId="2147483721"/>
            <pc:sldLayoutMk cId="1473541449" sldId="2147483723"/>
          </pc:sldLayoutMkLst>
        </pc:sldLayoutChg>
        <pc:sldLayoutChg chg="add mod replId">
          <pc:chgData name="Harris, Lorenzo P." userId="S::lharris9686@slps.org::db16c020-f457-4551-8461-99a5c713f203" providerId="AD" clId="Web-{CB1F9512-B78D-4686-9DF7-7032E340CC0F}" dt="2020-08-21T04:35:35.856" v="952"/>
          <pc:sldLayoutMkLst>
            <pc:docMk/>
            <pc:sldMasterMk cId="1533920581" sldId="2147483721"/>
            <pc:sldLayoutMk cId="690628520" sldId="2147483724"/>
          </pc:sldLayoutMkLst>
        </pc:sldLayoutChg>
        <pc:sldLayoutChg chg="add mod replId">
          <pc:chgData name="Harris, Lorenzo P." userId="S::lharris9686@slps.org::db16c020-f457-4551-8461-99a5c713f203" providerId="AD" clId="Web-{CB1F9512-B78D-4686-9DF7-7032E340CC0F}" dt="2020-08-21T04:35:35.856" v="952"/>
          <pc:sldLayoutMkLst>
            <pc:docMk/>
            <pc:sldMasterMk cId="1533920581" sldId="2147483721"/>
            <pc:sldLayoutMk cId="2885652928" sldId="2147483725"/>
          </pc:sldLayoutMkLst>
        </pc:sldLayoutChg>
        <pc:sldLayoutChg chg="add mod replId">
          <pc:chgData name="Harris, Lorenzo P." userId="S::lharris9686@slps.org::db16c020-f457-4551-8461-99a5c713f203" providerId="AD" clId="Web-{CB1F9512-B78D-4686-9DF7-7032E340CC0F}" dt="2020-08-21T04:35:35.856" v="952"/>
          <pc:sldLayoutMkLst>
            <pc:docMk/>
            <pc:sldMasterMk cId="1533920581" sldId="2147483721"/>
            <pc:sldLayoutMk cId="86156057" sldId="2147483726"/>
          </pc:sldLayoutMkLst>
        </pc:sldLayoutChg>
        <pc:sldLayoutChg chg="add mod replId">
          <pc:chgData name="Harris, Lorenzo P." userId="S::lharris9686@slps.org::db16c020-f457-4551-8461-99a5c713f203" providerId="AD" clId="Web-{CB1F9512-B78D-4686-9DF7-7032E340CC0F}" dt="2020-08-21T04:35:35.856" v="952"/>
          <pc:sldLayoutMkLst>
            <pc:docMk/>
            <pc:sldMasterMk cId="1533920581" sldId="2147483721"/>
            <pc:sldLayoutMk cId="1253020924" sldId="2147483727"/>
          </pc:sldLayoutMkLst>
        </pc:sldLayoutChg>
        <pc:sldLayoutChg chg="add mod replId">
          <pc:chgData name="Harris, Lorenzo P." userId="S::lharris9686@slps.org::db16c020-f457-4551-8461-99a5c713f203" providerId="AD" clId="Web-{CB1F9512-B78D-4686-9DF7-7032E340CC0F}" dt="2020-08-21T04:35:35.856" v="952"/>
          <pc:sldLayoutMkLst>
            <pc:docMk/>
            <pc:sldMasterMk cId="1533920581" sldId="2147483721"/>
            <pc:sldLayoutMk cId="1384583757" sldId="2147483728"/>
          </pc:sldLayoutMkLst>
        </pc:sldLayoutChg>
        <pc:sldLayoutChg chg="add mod replId">
          <pc:chgData name="Harris, Lorenzo P." userId="S::lharris9686@slps.org::db16c020-f457-4551-8461-99a5c713f203" providerId="AD" clId="Web-{CB1F9512-B78D-4686-9DF7-7032E340CC0F}" dt="2020-08-21T04:35:35.856" v="952"/>
          <pc:sldLayoutMkLst>
            <pc:docMk/>
            <pc:sldMasterMk cId="1533920581" sldId="2147483721"/>
            <pc:sldLayoutMk cId="2240556983" sldId="2147483729"/>
          </pc:sldLayoutMkLst>
        </pc:sldLayoutChg>
        <pc:sldLayoutChg chg="add mod replId">
          <pc:chgData name="Harris, Lorenzo P." userId="S::lharris9686@slps.org::db16c020-f457-4551-8461-99a5c713f203" providerId="AD" clId="Web-{CB1F9512-B78D-4686-9DF7-7032E340CC0F}" dt="2020-08-21T04:35:35.856" v="952"/>
          <pc:sldLayoutMkLst>
            <pc:docMk/>
            <pc:sldMasterMk cId="1533920581" sldId="2147483721"/>
            <pc:sldLayoutMk cId="1756862421" sldId="2147483730"/>
          </pc:sldLayoutMkLst>
        </pc:sldLayoutChg>
        <pc:sldLayoutChg chg="add mod replId">
          <pc:chgData name="Harris, Lorenzo P." userId="S::lharris9686@slps.org::db16c020-f457-4551-8461-99a5c713f203" providerId="AD" clId="Web-{CB1F9512-B78D-4686-9DF7-7032E340CC0F}" dt="2020-08-21T04:35:35.856" v="952"/>
          <pc:sldLayoutMkLst>
            <pc:docMk/>
            <pc:sldMasterMk cId="1533920581" sldId="2147483721"/>
            <pc:sldLayoutMk cId="51171152" sldId="2147483731"/>
          </pc:sldLayoutMkLst>
        </pc:sldLayoutChg>
        <pc:sldLayoutChg chg="add mod replId">
          <pc:chgData name="Harris, Lorenzo P." userId="S::lharris9686@slps.org::db16c020-f457-4551-8461-99a5c713f203" providerId="AD" clId="Web-{CB1F9512-B78D-4686-9DF7-7032E340CC0F}" dt="2020-08-21T04:35:35.856" v="952"/>
          <pc:sldLayoutMkLst>
            <pc:docMk/>
            <pc:sldMasterMk cId="1533920581" sldId="2147483721"/>
            <pc:sldLayoutMk cId="780882374" sldId="2147483732"/>
          </pc:sldLayoutMkLst>
        </pc:sldLayoutChg>
        <pc:sldLayoutChg chg="add mod replId">
          <pc:chgData name="Harris, Lorenzo P." userId="S::lharris9686@slps.org::db16c020-f457-4551-8461-99a5c713f203" providerId="AD" clId="Web-{CB1F9512-B78D-4686-9DF7-7032E340CC0F}" dt="2020-08-21T04:35:35.856" v="952"/>
          <pc:sldLayoutMkLst>
            <pc:docMk/>
            <pc:sldMasterMk cId="1533920581" sldId="2147483721"/>
            <pc:sldLayoutMk cId="276353465" sldId="2147483733"/>
          </pc:sldLayoutMkLst>
        </pc:sldLayoutChg>
        <pc:sldLayoutChg chg="add mod replId">
          <pc:chgData name="Harris, Lorenzo P." userId="S::lharris9686@slps.org::db16c020-f457-4551-8461-99a5c713f203" providerId="AD" clId="Web-{CB1F9512-B78D-4686-9DF7-7032E340CC0F}" dt="2020-08-21T04:35:35.856" v="952"/>
          <pc:sldLayoutMkLst>
            <pc:docMk/>
            <pc:sldMasterMk cId="1533920581" sldId="2147483721"/>
            <pc:sldLayoutMk cId="2992295228" sldId="2147483734"/>
          </pc:sldLayoutMkLst>
        </pc:sldLayoutChg>
        <pc:sldLayoutChg chg="add mod replId">
          <pc:chgData name="Harris, Lorenzo P." userId="S::lharris9686@slps.org::db16c020-f457-4551-8461-99a5c713f203" providerId="AD" clId="Web-{CB1F9512-B78D-4686-9DF7-7032E340CC0F}" dt="2020-08-21T04:35:35.856" v="952"/>
          <pc:sldLayoutMkLst>
            <pc:docMk/>
            <pc:sldMasterMk cId="1533920581" sldId="2147483721"/>
            <pc:sldLayoutMk cId="1159060836" sldId="2147483735"/>
          </pc:sldLayoutMkLst>
        </pc:sldLayoutChg>
        <pc:sldLayoutChg chg="add mod replId">
          <pc:chgData name="Harris, Lorenzo P." userId="S::lharris9686@slps.org::db16c020-f457-4551-8461-99a5c713f203" providerId="AD" clId="Web-{CB1F9512-B78D-4686-9DF7-7032E340CC0F}" dt="2020-08-21T04:35:35.856" v="952"/>
          <pc:sldLayoutMkLst>
            <pc:docMk/>
            <pc:sldMasterMk cId="1533920581" sldId="2147483721"/>
            <pc:sldLayoutMk cId="4228547825" sldId="2147483736"/>
          </pc:sldLayoutMkLst>
        </pc:sldLayoutChg>
        <pc:sldLayoutChg chg="add mod replId">
          <pc:chgData name="Harris, Lorenzo P." userId="S::lharris9686@slps.org::db16c020-f457-4551-8461-99a5c713f203" providerId="AD" clId="Web-{CB1F9512-B78D-4686-9DF7-7032E340CC0F}" dt="2020-08-21T04:35:35.856" v="952"/>
          <pc:sldLayoutMkLst>
            <pc:docMk/>
            <pc:sldMasterMk cId="1533920581" sldId="2147483721"/>
            <pc:sldLayoutMk cId="1979138154" sldId="2147483737"/>
          </pc:sldLayoutMkLst>
        </pc:sldLayoutChg>
        <pc:sldLayoutChg chg="add mod replId">
          <pc:chgData name="Harris, Lorenzo P." userId="S::lharris9686@slps.org::db16c020-f457-4551-8461-99a5c713f203" providerId="AD" clId="Web-{CB1F9512-B78D-4686-9DF7-7032E340CC0F}" dt="2020-08-21T04:35:35.856" v="952"/>
          <pc:sldLayoutMkLst>
            <pc:docMk/>
            <pc:sldMasterMk cId="1533920581" sldId="2147483721"/>
            <pc:sldLayoutMk cId="1226640756" sldId="2147483738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8/21/2020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975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71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882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353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2952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8/21/2020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0608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8/21/2020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5478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1381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640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541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628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652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6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8/21/2020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020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8/21/2020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583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8/21/2020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556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862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8/21/2020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9205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  <p:sldLayoutId id="2147483734" r:id="rId13"/>
    <p:sldLayoutId id="2147483735" r:id="rId14"/>
    <p:sldLayoutId id="2147483736" r:id="rId15"/>
    <p:sldLayoutId id="2147483737" r:id="rId16"/>
    <p:sldLayoutId id="2147483738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6F4C30CA-05D6-4FEA-AA60-20489417E4B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alphaModFix amt="25000"/>
          </a:blip>
          <a:srcRect t="23677" r="9091"/>
          <a:stretch/>
        </p:blipFill>
        <p:spPr>
          <a:xfrm>
            <a:off x="143794" y="-330669"/>
            <a:ext cx="12191980" cy="6857990"/>
          </a:xfrm>
          <a:prstGeom prst="rect">
            <a:avLst/>
          </a:prstGeom>
        </p:spPr>
      </p:pic>
      <p:sp>
        <p:nvSpPr>
          <p:cNvPr id="17" name="Rectangle 18">
            <a:extLst>
              <a:ext uri="{FF2B5EF4-FFF2-40B4-BE49-F238E27FC236}">
                <a16:creationId xmlns:a16="http://schemas.microsoft.com/office/drawing/2014/main" xmlns="" id="{C885E190-58DD-42DD-A4A8-401E15C92A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xmlns="" id="{41E4AFE6-E702-4E79-8816-011A2871055A}"/>
              </a:ext>
            </a:extLst>
          </p:cNvPr>
          <p:cNvSpPr txBox="1">
            <a:spLocks/>
          </p:cNvSpPr>
          <p:nvPr/>
        </p:nvSpPr>
        <p:spPr>
          <a:xfrm>
            <a:off x="143775" y="5351732"/>
            <a:ext cx="3367178" cy="140466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u="sng" dirty="0">
                <a:solidFill>
                  <a:srgbClr val="FFFF00"/>
                </a:solidFill>
              </a:rPr>
              <a:t>BE IN A QUITE PLACE</a:t>
            </a:r>
          </a:p>
          <a:p>
            <a:r>
              <a:rPr lang="en-US" b="1" dirty="0"/>
              <a:t>- Fine a quiet place</a:t>
            </a:r>
          </a:p>
          <a:p>
            <a:r>
              <a:rPr lang="en-US" b="1" dirty="0"/>
              <a:t>- Check your surrounding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xmlns="" id="{45023C32-D367-41E6-8E06-87DCCD66F9B0}"/>
              </a:ext>
            </a:extLst>
          </p:cNvPr>
          <p:cNvSpPr txBox="1">
            <a:spLocks/>
          </p:cNvSpPr>
          <p:nvPr/>
        </p:nvSpPr>
        <p:spPr>
          <a:xfrm>
            <a:off x="4083170" y="1009771"/>
            <a:ext cx="3554083" cy="16203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u="sng">
                <a:solidFill>
                  <a:srgbClr val="FFFF00"/>
                </a:solidFill>
              </a:rPr>
              <a:t>BE PREPARED</a:t>
            </a:r>
          </a:p>
          <a:p>
            <a:r>
              <a:rPr lang="en-US" b="1"/>
              <a:t>- Computer is charged</a:t>
            </a:r>
          </a:p>
          <a:p>
            <a:r>
              <a:rPr lang="en-US" b="1"/>
              <a:t>- Camera is on</a:t>
            </a:r>
          </a:p>
          <a:p>
            <a:r>
              <a:rPr lang="en-US" b="1"/>
              <a:t>- Use headphones if </a:t>
            </a:r>
          </a:p>
          <a:p>
            <a:r>
              <a:rPr lang="en-US" b="1"/>
              <a:t>   you have them</a:t>
            </a:r>
            <a:endParaRPr lang="en-US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xmlns="" id="{8ACD251E-85C4-4C02-9623-989A0056E842}"/>
              </a:ext>
            </a:extLst>
          </p:cNvPr>
          <p:cNvSpPr txBox="1">
            <a:spLocks/>
          </p:cNvSpPr>
          <p:nvPr/>
        </p:nvSpPr>
        <p:spPr>
          <a:xfrm>
            <a:off x="7965057" y="1009770"/>
            <a:ext cx="3927895" cy="162032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u="sng" dirty="0">
                <a:solidFill>
                  <a:srgbClr val="FFFF00"/>
                </a:solidFill>
              </a:rPr>
              <a:t>PRESENTATION</a:t>
            </a:r>
          </a:p>
          <a:p>
            <a:r>
              <a:rPr lang="en-US" b="1" dirty="0"/>
              <a:t>- Wear appropriate clothing</a:t>
            </a:r>
          </a:p>
          <a:p>
            <a:r>
              <a:rPr lang="en-US" b="1" dirty="0"/>
              <a:t>- Sit up straight</a:t>
            </a:r>
          </a:p>
          <a:p>
            <a:r>
              <a:rPr lang="en-US" b="1" dirty="0"/>
              <a:t>- Be in camera view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473FFE75-EAFB-47A6-A8B2-E106A732A8A8}"/>
              </a:ext>
            </a:extLst>
          </p:cNvPr>
          <p:cNvSpPr txBox="1">
            <a:spLocks/>
          </p:cNvSpPr>
          <p:nvPr/>
        </p:nvSpPr>
        <p:spPr>
          <a:xfrm>
            <a:off x="143774" y="3425167"/>
            <a:ext cx="3683479" cy="1404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u="sng">
                <a:solidFill>
                  <a:srgbClr val="FFFF00"/>
                </a:solidFill>
              </a:rPr>
              <a:t>MUTE YOURSELF</a:t>
            </a:r>
          </a:p>
          <a:p>
            <a:r>
              <a:rPr lang="en-US" b="1"/>
              <a:t>- Mute yourself when </a:t>
            </a:r>
          </a:p>
          <a:p>
            <a:r>
              <a:rPr lang="en-US" b="1"/>
              <a:t>  your teacher or </a:t>
            </a:r>
          </a:p>
          <a:p>
            <a:r>
              <a:rPr lang="en-US" b="1"/>
              <a:t>  another student is talking</a:t>
            </a:r>
            <a:endParaRPr lang="en-US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xmlns="" id="{ECC4602A-0995-4A6F-922B-8A53D334BD7F}"/>
              </a:ext>
            </a:extLst>
          </p:cNvPr>
          <p:cNvSpPr txBox="1">
            <a:spLocks/>
          </p:cNvSpPr>
          <p:nvPr/>
        </p:nvSpPr>
        <p:spPr>
          <a:xfrm>
            <a:off x="4083169" y="3353281"/>
            <a:ext cx="3755366" cy="1404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u="sng">
                <a:solidFill>
                  <a:srgbClr val="FFFF00"/>
                </a:solidFill>
              </a:rPr>
              <a:t>PARTICIPATION</a:t>
            </a:r>
          </a:p>
          <a:p>
            <a:r>
              <a:rPr lang="en-US" b="1"/>
              <a:t>- Be focused</a:t>
            </a:r>
          </a:p>
          <a:p>
            <a:r>
              <a:rPr lang="en-US" b="1"/>
              <a:t>- Be attentive</a:t>
            </a:r>
            <a:endParaRPr lang="en-US"/>
          </a:p>
          <a:p>
            <a:r>
              <a:rPr lang="en-US" b="1"/>
              <a:t>- Be an active participant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xmlns="" id="{DC807FF3-84F8-43B7-81D3-13A530CB5F74}"/>
              </a:ext>
            </a:extLst>
          </p:cNvPr>
          <p:cNvSpPr txBox="1">
            <a:spLocks/>
          </p:cNvSpPr>
          <p:nvPr/>
        </p:nvSpPr>
        <p:spPr>
          <a:xfrm>
            <a:off x="7907546" y="3252638"/>
            <a:ext cx="3827253" cy="1404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u="sng">
                <a:solidFill>
                  <a:srgbClr val="FFFF00"/>
                </a:solidFill>
              </a:rPr>
              <a:t>CHAT RESPONSIBLY</a:t>
            </a:r>
            <a:endParaRPr lang="en-US" b="1">
              <a:solidFill>
                <a:srgbClr val="FFFFFF"/>
              </a:solidFill>
            </a:endParaRPr>
          </a:p>
          <a:p>
            <a:r>
              <a:rPr lang="en-US" b="1">
                <a:solidFill>
                  <a:srgbClr val="FFFFFF"/>
                </a:solidFill>
              </a:rPr>
              <a:t>- Raise your hands to speak</a:t>
            </a:r>
            <a:endParaRPr lang="en-US"/>
          </a:p>
          <a:p>
            <a:r>
              <a:rPr lang="en-US" b="1"/>
              <a:t>- Type your question in the </a:t>
            </a:r>
          </a:p>
          <a:p>
            <a:r>
              <a:rPr lang="en-US" b="1"/>
              <a:t>  chat box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xmlns="" id="{9C703DF5-7E91-4462-95BE-AA1C0CB6A8C7}"/>
              </a:ext>
            </a:extLst>
          </p:cNvPr>
          <p:cNvSpPr txBox="1">
            <a:spLocks/>
          </p:cNvSpPr>
          <p:nvPr/>
        </p:nvSpPr>
        <p:spPr>
          <a:xfrm>
            <a:off x="4212565" y="5222336"/>
            <a:ext cx="3625970" cy="1404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u="sng">
                <a:solidFill>
                  <a:srgbClr val="FFFF00"/>
                </a:solidFill>
              </a:rPr>
              <a:t>COMMUNICATION</a:t>
            </a:r>
          </a:p>
          <a:p>
            <a:r>
              <a:rPr lang="en-US" b="1"/>
              <a:t>- Speak clearly</a:t>
            </a:r>
          </a:p>
          <a:p>
            <a:r>
              <a:rPr lang="en-US" b="1"/>
              <a:t>- Look up when speaking</a:t>
            </a:r>
            <a:endParaRPr lang="en-US"/>
          </a:p>
          <a:p>
            <a:r>
              <a:rPr lang="en-US" b="1"/>
              <a:t>- Stay on topic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xmlns="" id="{0BC2647D-B13F-4BCF-BC2B-CA8EDF9F1ED6}"/>
              </a:ext>
            </a:extLst>
          </p:cNvPr>
          <p:cNvSpPr txBox="1">
            <a:spLocks/>
          </p:cNvSpPr>
          <p:nvPr/>
        </p:nvSpPr>
        <p:spPr>
          <a:xfrm>
            <a:off x="7965056" y="5222336"/>
            <a:ext cx="3165895" cy="1404667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u="sng">
                <a:solidFill>
                  <a:srgbClr val="FFFF00"/>
                </a:solidFill>
              </a:rPr>
              <a:t>BE RESPECTIVE</a:t>
            </a:r>
          </a:p>
          <a:p>
            <a:r>
              <a:rPr lang="en-US" b="1"/>
              <a:t>- R-E-S-P-E-C-T</a:t>
            </a:r>
          </a:p>
          <a:p>
            <a:r>
              <a:rPr lang="en-US" b="1"/>
              <a:t>- Be kind</a:t>
            </a:r>
            <a:endParaRPr lang="en-US"/>
          </a:p>
          <a:p>
            <a:r>
              <a:rPr lang="en-US" b="1"/>
              <a:t>- Be considerate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xmlns="" id="{318BCA76-49CA-4B5B-BF56-DECB19CC9210}"/>
              </a:ext>
            </a:extLst>
          </p:cNvPr>
          <p:cNvSpPr txBox="1">
            <a:spLocks/>
          </p:cNvSpPr>
          <p:nvPr/>
        </p:nvSpPr>
        <p:spPr>
          <a:xfrm>
            <a:off x="215661" y="1067279"/>
            <a:ext cx="3539706" cy="16203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u="sng" dirty="0">
                <a:solidFill>
                  <a:srgbClr val="FFFF00"/>
                </a:solidFill>
              </a:rPr>
              <a:t>BE ON TIME</a:t>
            </a:r>
          </a:p>
          <a:p>
            <a:r>
              <a:rPr lang="en-US" b="1" dirty="0"/>
              <a:t>- Wake early</a:t>
            </a:r>
          </a:p>
          <a:p>
            <a:r>
              <a:rPr lang="en-US" b="1" dirty="0"/>
              <a:t>- Log on a few minutes </a:t>
            </a:r>
          </a:p>
          <a:p>
            <a:r>
              <a:rPr lang="en-US" b="1" dirty="0"/>
              <a:t>  before class</a:t>
            </a:r>
            <a:endParaRPr lang="en-US" dirty="0"/>
          </a:p>
        </p:txBody>
      </p:sp>
      <p:sp>
        <p:nvSpPr>
          <p:cNvPr id="20" name="Subtitle 19">
            <a:extLst>
              <a:ext uri="{FF2B5EF4-FFF2-40B4-BE49-F238E27FC236}">
                <a16:creationId xmlns:a16="http://schemas.microsoft.com/office/drawing/2014/main" xmlns="" id="{1993D8B4-1F42-45A7-9EBA-0052D605A2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06723" y="34739"/>
            <a:ext cx="9228076" cy="86142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00"/>
                </a:solidFill>
              </a:rPr>
              <a:t>MS TEAMS Meeting RULES</a:t>
            </a:r>
          </a:p>
        </p:txBody>
      </p:sp>
    </p:spTree>
    <p:extLst>
      <p:ext uri="{BB962C8B-B14F-4D97-AF65-F5344CB8AC3E}">
        <p14:creationId xmlns:p14="http://schemas.microsoft.com/office/powerpoint/2010/main" val="34023716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TC104033937[[fn=Vapor Trail]]</Template>
  <TotalTime>0</TotalTime>
  <Words>113</Words>
  <Application>Microsoft Office PowerPoint</Application>
  <PresentationFormat>Widescreen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CCADMIN</cp:lastModifiedBy>
  <cp:revision>266</cp:revision>
  <dcterms:created xsi:type="dcterms:W3CDTF">2020-08-21T04:17:26Z</dcterms:created>
  <dcterms:modified xsi:type="dcterms:W3CDTF">2020-08-21T04:57:01Z</dcterms:modified>
</cp:coreProperties>
</file>